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46"/>
  </p:notesMasterIdLst>
  <p:sldIdLst>
    <p:sldId id="256" r:id="rId4"/>
    <p:sldId id="285" r:id="rId5"/>
    <p:sldId id="325" r:id="rId6"/>
    <p:sldId id="324" r:id="rId7"/>
    <p:sldId id="336" r:id="rId8"/>
    <p:sldId id="326" r:id="rId9"/>
    <p:sldId id="313" r:id="rId10"/>
    <p:sldId id="347" r:id="rId11"/>
    <p:sldId id="348" r:id="rId12"/>
    <p:sldId id="315" r:id="rId13"/>
    <p:sldId id="316" r:id="rId14"/>
    <p:sldId id="312" r:id="rId15"/>
    <p:sldId id="287" r:id="rId16"/>
    <p:sldId id="314" r:id="rId17"/>
    <p:sldId id="284" r:id="rId18"/>
    <p:sldId id="275" r:id="rId19"/>
    <p:sldId id="327" r:id="rId20"/>
    <p:sldId id="328" r:id="rId21"/>
    <p:sldId id="329" r:id="rId22"/>
    <p:sldId id="339" r:id="rId23"/>
    <p:sldId id="330" r:id="rId24"/>
    <p:sldId id="331" r:id="rId25"/>
    <p:sldId id="333" r:id="rId26"/>
    <p:sldId id="334" r:id="rId27"/>
    <p:sldId id="337" r:id="rId28"/>
    <p:sldId id="338" r:id="rId29"/>
    <p:sldId id="320" r:id="rId30"/>
    <p:sldId id="321" r:id="rId31"/>
    <p:sldId id="344" r:id="rId32"/>
    <p:sldId id="343" r:id="rId33"/>
    <p:sldId id="345" r:id="rId34"/>
    <p:sldId id="346" r:id="rId35"/>
    <p:sldId id="349" r:id="rId36"/>
    <p:sldId id="350" r:id="rId37"/>
    <p:sldId id="317" r:id="rId38"/>
    <p:sldId id="318" r:id="rId39"/>
    <p:sldId id="319" r:id="rId40"/>
    <p:sldId id="351" r:id="rId41"/>
    <p:sldId id="322" r:id="rId42"/>
    <p:sldId id="323" r:id="rId43"/>
    <p:sldId id="310" r:id="rId44"/>
    <p:sldId id="31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Karla" panose="020B0604020202020204" charset="0"/>
      <p:regular r:id="rId55"/>
      <p:bold r:id="rId56"/>
      <p:italic r:id="rId57"/>
      <p:boldItalic r:id="rId58"/>
    </p:embeddedFont>
    <p:embeddedFont>
      <p:font typeface="Lato" panose="020B0604020202020204" charset="0"/>
      <p:regular r:id="rId59"/>
      <p:bold r:id="rId60"/>
      <p:italic r:id="rId61"/>
      <p:boldItalic r:id="rId62"/>
    </p:embeddedFont>
    <p:embeddedFont>
      <p:font typeface="Montserra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4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8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2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3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48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4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78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77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21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25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28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442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11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arin.iOS.MaterialComponent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A69721-1364-4F0C-A950-665054CA2CE2}"/>
              </a:ext>
            </a:extLst>
          </p:cNvPr>
          <p:cNvSpPr/>
          <p:nvPr/>
        </p:nvSpPr>
        <p:spPr>
          <a:xfrm>
            <a:off x="130629" y="4242748"/>
            <a:ext cx="8337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/>
              <a:t>https://github.com/jmmortega/ShellWorkshop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49A49-5DC9-4B54-A118-0B6B7B3A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256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C05F4A-6C98-4097-B0AF-240BE32CC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930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0;p18">
            <a:extLst>
              <a:ext uri="{FF2B5EF4-FFF2-40B4-BE49-F238E27FC236}">
                <a16:creationId xmlns:a16="http://schemas.microsoft.com/office/drawing/2014/main" id="{E4AB4FB0-16ED-456A-97FC-A7A1F030211D}"/>
              </a:ext>
            </a:extLst>
          </p:cNvPr>
          <p:cNvSpPr txBox="1">
            <a:spLocks/>
          </p:cNvSpPr>
          <p:nvPr/>
        </p:nvSpPr>
        <p:spPr>
          <a:xfrm>
            <a:off x="368926" y="2142016"/>
            <a:ext cx="85538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App://www.crossdvlup.com/Workshop</a:t>
            </a:r>
          </a:p>
        </p:txBody>
      </p:sp>
    </p:spTree>
    <p:extLst>
      <p:ext uri="{BB962C8B-B14F-4D97-AF65-F5344CB8AC3E}">
        <p14:creationId xmlns:p14="http://schemas.microsoft.com/office/powerpoint/2010/main" val="39708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workshop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crossdvlup.com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927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Routing.RegisterRoute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))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(new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ShellNavigationState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($”app://workshop/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36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se puede navegar dentro  del contenido del 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Desde el Shell podemos sobrecargar los métodos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OnNavigating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OnNavigated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para poder trabajar sobre la navegación (Cancelarla, verificar donde se navega)</a:t>
            </a:r>
          </a:p>
        </p:txBody>
      </p:sp>
    </p:spTree>
    <p:extLst>
      <p:ext uri="{BB962C8B-B14F-4D97-AF65-F5344CB8AC3E}">
        <p14:creationId xmlns:p14="http://schemas.microsoft.com/office/powerpoint/2010/main" val="315264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Añadiendo el atributo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QueryProperty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podemos agregar parámetros a la navegación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(“app://crossdvlup.com/workshop/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workshopItems?name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Crossdvlup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425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Basic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E8CA5-5EB2-4E06-B5AE-1014D48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7" y="840805"/>
            <a:ext cx="1905895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GridView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AE949-5D64-4415-AD9D-9851305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6" y="840805"/>
            <a:ext cx="1882154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ItemsLayout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D627F-E1F7-4CF8-9BAA-F89BFE4ADD51}"/>
              </a:ext>
            </a:extLst>
          </p:cNvPr>
          <p:cNvSpPr/>
          <p:nvPr/>
        </p:nvSpPr>
        <p:spPr>
          <a:xfrm>
            <a:off x="508000" y="1489285"/>
            <a:ext cx="6894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GridItemsLayout</a:t>
            </a:r>
            <a:r>
              <a:rPr lang="es-ES" sz="2400" dirty="0">
                <a:latin typeface="Consolas" panose="020B0609020204030204" pitchFamily="49" charset="0"/>
              </a:rPr>
              <a:t>                   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="Vertical"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     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Span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="2"/&gt;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492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una nueva página llamada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Accede a la rama 4_PreparationCollectionViewExercise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Agrega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he integra la generación de datos incluida en la rama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7036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Empty</a:t>
            </a: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82A30-6FB9-4FBD-B4D9-42291B3D8183}"/>
              </a:ext>
            </a:extLst>
          </p:cNvPr>
          <p:cNvSpPr/>
          <p:nvPr/>
        </p:nvSpPr>
        <p:spPr>
          <a:xfrm>
            <a:off x="304799" y="1441333"/>
            <a:ext cx="71845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CollectionView.EmptyView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s-E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CenterAndExpand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s-E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CenterAndExpand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s-ES" sz="2400" dirty="0">
                <a:latin typeface="Consolas" panose="020B0609020204030204" pitchFamily="49" charset="0"/>
              </a:rPr>
              <a:t>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=“No data"/&gt;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CollectionView.EmptyView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28772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Añade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EmptyView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del ejercicio anterior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5323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plataforma que no tiene el estilo nativo.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Veáse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Material en iOS requiere de componentes de terceros (</a:t>
            </a:r>
            <a:r>
              <a:rPr lang="es-ES" dirty="0" err="1">
                <a:hlinkClick r:id="rId3"/>
              </a:rPr>
              <a:t>Xamarin.iOS.MaterialComponents</a:t>
            </a:r>
            <a:r>
              <a:rPr lang="es-ES" dirty="0"/>
              <a:t>)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19877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workshop es de Xamarin Forms 4.0, no se aplica MVVM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75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Contenido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31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PreRelease</a:t>
            </a:r>
            <a:endParaRPr lang="es-ES" dirty="0"/>
          </a:p>
          <a:p>
            <a:r>
              <a:rPr lang="es-ES" dirty="0"/>
              <a:t>Xamarin Forms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FA6EF-C6AD-4290-A517-363BC809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Google Shape;90;p18">
            <a:extLst>
              <a:ext uri="{FF2B5EF4-FFF2-40B4-BE49-F238E27FC236}">
                <a16:creationId xmlns:a16="http://schemas.microsoft.com/office/drawing/2014/main" id="{FD6C0D64-6FDA-4761-8E1C-0117F7744B40}"/>
              </a:ext>
            </a:extLst>
          </p:cNvPr>
          <p:cNvSpPr txBox="1">
            <a:spLocks/>
          </p:cNvSpPr>
          <p:nvPr/>
        </p:nvSpPr>
        <p:spPr>
          <a:xfrm>
            <a:off x="871620" y="8467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Nuget</a:t>
            </a:r>
            <a:endParaRPr lang="es-ES"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665481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</TotalTime>
  <Words>440</Words>
  <Application>Microsoft Office PowerPoint</Application>
  <PresentationFormat>On-screen Show (16:9)</PresentationFormat>
  <Paragraphs>125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Lato</vt:lpstr>
      <vt:lpstr>Consolas</vt:lpstr>
      <vt:lpstr>Montserrat</vt:lpstr>
      <vt:lpstr>Arial</vt:lpstr>
      <vt:lpstr>Karla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Spoiler Alert</vt:lpstr>
      <vt:lpstr>Pro/Contra</vt:lpstr>
      <vt:lpstr>Contenido</vt:lpstr>
      <vt:lpstr>Start </vt:lpstr>
      <vt:lpstr>PowerPoint Presentation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PowerPoint Presentation</vt:lpstr>
      <vt:lpstr>Navigation</vt:lpstr>
      <vt:lpstr>Navigation</vt:lpstr>
      <vt:lpstr>Navigation</vt:lpstr>
      <vt:lpstr>Navigation</vt:lpstr>
      <vt:lpstr>Navigation</vt:lpstr>
      <vt:lpstr>Navigation</vt:lpstr>
      <vt:lpstr>Collection View </vt:lpstr>
      <vt:lpstr>CollectionView</vt:lpstr>
      <vt:lpstr>Basic</vt:lpstr>
      <vt:lpstr>GridView</vt:lpstr>
      <vt:lpstr>ItemsLayout</vt:lpstr>
      <vt:lpstr>Exercise</vt:lpstr>
      <vt:lpstr>Empty View</vt:lpstr>
      <vt:lpstr>Exercise</vt:lpstr>
      <vt:lpstr>Visuals </vt:lpstr>
      <vt:lpstr>Visuals</vt:lpstr>
      <vt:lpstr>PowerPoint Presentation</vt:lpstr>
      <vt:lpstr>Visuals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51</cp:revision>
  <dcterms:modified xsi:type="dcterms:W3CDTF">2019-04-05T16:08:34Z</dcterms:modified>
</cp:coreProperties>
</file>